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78D0-C95D-4A61-9A04-DED3FE7E163A}" type="datetimeFigureOut">
              <a:rPr lang="bg-BG" smtClean="0"/>
              <a:pPr/>
              <a:t>12.12.2017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BD61-F99B-4198-ADF1-66A8489CE60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879" y="1327994"/>
            <a:ext cx="8500617" cy="51520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78663" y="404664"/>
            <a:ext cx="27478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lovech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4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забележителности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08720"/>
            <a:ext cx="6946931" cy="3005862"/>
          </a:xfrm>
        </p:spPr>
        <p:txBody>
          <a:bodyPr/>
          <a:lstStyle/>
          <a:p>
            <a:r>
              <a:rPr lang="bg-BG" dirty="0" smtClean="0"/>
              <a:t>Покрит мост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92896"/>
            <a:ext cx="806489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2707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Куршунски водопади</a:t>
            </a:r>
            <a:endParaRPr lang="bg-B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412776"/>
            <a:ext cx="2857500" cy="288032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2276872"/>
            <a:ext cx="5184576" cy="381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058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125113" cy="924475"/>
          </a:xfrm>
        </p:spPr>
        <p:txBody>
          <a:bodyPr/>
          <a:lstStyle/>
          <a:p>
            <a:r>
              <a:rPr lang="bg-BG" dirty="0" smtClean="0"/>
              <a:t>Паметника на Васил Левски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2420888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xmlns="" val="352515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125113" cy="924475"/>
          </a:xfrm>
        </p:spPr>
        <p:txBody>
          <a:bodyPr/>
          <a:lstStyle/>
          <a:p>
            <a:r>
              <a:rPr lang="bg-BG" dirty="0" smtClean="0"/>
              <a:t>Изготвила Бранимира Бисерова Вълчева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40739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124</TotalTime>
  <Words>14</Words>
  <Application>Microsoft Office PowerPoint</Application>
  <PresentationFormat>Презентация на цял екран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Winter</vt:lpstr>
      <vt:lpstr>Слайд 1</vt:lpstr>
      <vt:lpstr>забележителности</vt:lpstr>
      <vt:lpstr>Куршунски водопади</vt:lpstr>
      <vt:lpstr>Паметника на Васил Левски</vt:lpstr>
      <vt:lpstr>Изготвила Бранимира Бисерова Вълчева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Acer</cp:lastModifiedBy>
  <cp:revision>11</cp:revision>
  <dcterms:created xsi:type="dcterms:W3CDTF">2017-12-06T13:18:58Z</dcterms:created>
  <dcterms:modified xsi:type="dcterms:W3CDTF">2017-12-12T13:50:46Z</dcterms:modified>
</cp:coreProperties>
</file>