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4" autoAdjust="0"/>
    <p:restoredTop sz="94660"/>
  </p:normalViewPr>
  <p:slideViewPr>
    <p:cSldViewPr>
      <p:cViewPr varScale="1">
        <p:scale>
          <a:sx n="92" d="100"/>
          <a:sy n="92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0DED06C-E208-4558-A741-EE2821F1CEA9}" type="datetimeFigureOut">
              <a:rPr lang="bg-BG" smtClean="0"/>
              <a:t>6.12.2017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4F50A39-2839-4B6A-A649-FEF364492F3B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7620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Lovech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6579128"/>
            <a:ext cx="576064" cy="405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258" y="-253799"/>
            <a:ext cx="10188625" cy="78301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53893" y="-243408"/>
            <a:ext cx="41623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LOVECH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9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3999" cy="55892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Забележителности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611560" y="1556792"/>
            <a:ext cx="49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Покрит мост</a:t>
            </a:r>
          </a:p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2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1" y="1268760"/>
            <a:ext cx="5400600" cy="28027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</a:t>
            </a:r>
            <a:r>
              <a:rPr lang="bg-BG" dirty="0" smtClean="0"/>
              <a:t>                  </a:t>
            </a:r>
            <a:r>
              <a:rPr lang="en-GB" dirty="0" smtClean="0"/>
              <a:t>  </a:t>
            </a:r>
            <a:r>
              <a:rPr lang="bg-BG" dirty="0" smtClean="0"/>
              <a:t>Зоопарк  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21" y="980728"/>
            <a:ext cx="3790950" cy="5877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0573"/>
            <a:ext cx="5005968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007570" cy="37556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Паметника на Васил Левски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1628800"/>
            <a:ext cx="3201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сега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68" y="1412775"/>
            <a:ext cx="3672408" cy="52501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02293" y="5764889"/>
            <a:ext cx="5227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преди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1149"/>
            <a:ext cx="4392488" cy="22162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                      Баш-Бунар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60" y="1412776"/>
            <a:ext cx="4472140" cy="544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" y="3958880"/>
            <a:ext cx="457200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5331"/>
            <a:ext cx="4566948" cy="26854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Област Ловеч</a:t>
            </a:r>
            <a:br>
              <a:rPr lang="bg-BG" dirty="0" smtClean="0"/>
            </a:br>
            <a:r>
              <a:rPr lang="bg-BG" dirty="0" smtClean="0"/>
              <a:t>Крушунски водопади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2" y="1268760"/>
            <a:ext cx="4469548" cy="5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57339"/>
            <a:ext cx="4895528" cy="27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179512" y="260648"/>
            <a:ext cx="885698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Ловеч </a:t>
            </a:r>
          </a:p>
          <a:p>
            <a:pPr algn="ctr"/>
            <a:r>
              <a:rPr lang="bg-BG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Градът  на  люляците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1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12168"/>
          </a:xfrm>
        </p:spPr>
        <p:txBody>
          <a:bodyPr/>
          <a:lstStyle/>
          <a:p>
            <a:r>
              <a:rPr lang="bg-BG" dirty="0" smtClean="0"/>
              <a:t>Изготвили  Дени и Крис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2440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122</TotalTime>
  <Words>26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Mylar</vt:lpstr>
      <vt:lpstr>Lovech</vt:lpstr>
      <vt:lpstr>                Забележителности</vt:lpstr>
      <vt:lpstr>                            Зоопарк  </vt:lpstr>
      <vt:lpstr>Паметника на Васил Левски</vt:lpstr>
      <vt:lpstr>                           Баш-Бунар</vt:lpstr>
      <vt:lpstr>Област Ловеч Крушунски водопади</vt:lpstr>
      <vt:lpstr>PowerPoint Presentation</vt:lpstr>
      <vt:lpstr>Изготвили  Дени и Крис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10</cp:revision>
  <dcterms:created xsi:type="dcterms:W3CDTF">2017-12-06T13:16:51Z</dcterms:created>
  <dcterms:modified xsi:type="dcterms:W3CDTF">2017-12-06T15:20:34Z</dcterms:modified>
</cp:coreProperties>
</file>