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7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AE320-E798-4913-BA18-A0390A2A2663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804A0-AB42-406D-9BF9-8449B19EB7C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6189" y="-1403378"/>
            <a:ext cx="277810" cy="36788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24" y="3099326"/>
            <a:ext cx="9066443" cy="3788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H="1" flipV="1">
            <a:off x="1187624" y="404664"/>
            <a:ext cx="6552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Ловеч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56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заблежителности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Покрития мост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18" y="2924943"/>
            <a:ext cx="7580167" cy="3629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1795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Баш бунар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Баш бунар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3" y="2801077"/>
            <a:ext cx="4523931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149080"/>
            <a:ext cx="3923928" cy="2615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4712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Зоопарк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Зоопарка в Ловеч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10" y="4185759"/>
            <a:ext cx="3998218" cy="266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554" y="4221088"/>
            <a:ext cx="3724446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76" y="1873578"/>
            <a:ext cx="3580521" cy="238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44420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Левски паметник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Паметника на Васил Левски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19744"/>
            <a:ext cx="4211960" cy="236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48680"/>
            <a:ext cx="3048000" cy="203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916835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37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Вароша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Вароша в Ловеч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9080"/>
            <a:ext cx="436136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149080"/>
            <a:ext cx="4034340" cy="270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04664"/>
            <a:ext cx="4612893" cy="308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03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Исготвил</a:t>
            </a:r>
            <a:r>
              <a:rPr lang="en-US" dirty="0" smtClean="0"/>
              <a:t>:</a:t>
            </a:r>
            <a:r>
              <a:rPr lang="bg-BG" dirty="0" smtClean="0"/>
              <a:t> </a:t>
            </a:r>
            <a:r>
              <a:rPr lang="bg-BG" dirty="0" smtClean="0"/>
              <a:t>Жаклин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470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25</Words>
  <Application>Microsoft Office PowerPoint</Application>
  <PresentationFormat>Презентация на цял екран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Apex</vt:lpstr>
      <vt:lpstr>Слайд 1</vt:lpstr>
      <vt:lpstr>заблежителности</vt:lpstr>
      <vt:lpstr>Баш бунар</vt:lpstr>
      <vt:lpstr>Зоопарк</vt:lpstr>
      <vt:lpstr>Левски паметник</vt:lpstr>
      <vt:lpstr>Вароша</vt:lpstr>
      <vt:lpstr>Исготвил: Жаклин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Acer</cp:lastModifiedBy>
  <cp:revision>10</cp:revision>
  <dcterms:created xsi:type="dcterms:W3CDTF">2017-12-06T13:17:39Z</dcterms:created>
  <dcterms:modified xsi:type="dcterms:W3CDTF">2017-12-12T13:49:58Z</dcterms:modified>
</cp:coreProperties>
</file>