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0A60-ADC5-4E90-A7DC-5E9A953A19CF}" type="datetimeFigureOut">
              <a:rPr lang="bg-BG" smtClean="0"/>
              <a:pPr/>
              <a:t>12.12.2017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2154-8630-46C7-A7A2-ED101938D83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0A60-ADC5-4E90-A7DC-5E9A953A19CF}" type="datetimeFigureOut">
              <a:rPr lang="bg-BG" smtClean="0"/>
              <a:pPr/>
              <a:t>12.12.2017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2154-8630-46C7-A7A2-ED101938D83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0A60-ADC5-4E90-A7DC-5E9A953A19CF}" type="datetimeFigureOut">
              <a:rPr lang="bg-BG" smtClean="0"/>
              <a:pPr/>
              <a:t>12.12.2017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2154-8630-46C7-A7A2-ED101938D83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0A60-ADC5-4E90-A7DC-5E9A953A19CF}" type="datetimeFigureOut">
              <a:rPr lang="bg-BG" smtClean="0"/>
              <a:pPr/>
              <a:t>12.12.2017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2154-8630-46C7-A7A2-ED101938D83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0A60-ADC5-4E90-A7DC-5E9A953A19CF}" type="datetimeFigureOut">
              <a:rPr lang="bg-BG" smtClean="0"/>
              <a:pPr/>
              <a:t>12.12.2017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2154-8630-46C7-A7A2-ED101938D83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0A60-ADC5-4E90-A7DC-5E9A953A19CF}" type="datetimeFigureOut">
              <a:rPr lang="bg-BG" smtClean="0"/>
              <a:pPr/>
              <a:t>12.12.2017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2154-8630-46C7-A7A2-ED101938D83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0A60-ADC5-4E90-A7DC-5E9A953A19CF}" type="datetimeFigureOut">
              <a:rPr lang="bg-BG" smtClean="0"/>
              <a:pPr/>
              <a:t>12.12.2017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2154-8630-46C7-A7A2-ED101938D83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0A60-ADC5-4E90-A7DC-5E9A953A19CF}" type="datetimeFigureOut">
              <a:rPr lang="bg-BG" smtClean="0"/>
              <a:pPr/>
              <a:t>12.12.2017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2154-8630-46C7-A7A2-ED101938D83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0A60-ADC5-4E90-A7DC-5E9A953A19CF}" type="datetimeFigureOut">
              <a:rPr lang="bg-BG" smtClean="0"/>
              <a:pPr/>
              <a:t>12.12.2017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2154-8630-46C7-A7A2-ED101938D83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0A60-ADC5-4E90-A7DC-5E9A953A19CF}" type="datetimeFigureOut">
              <a:rPr lang="bg-BG" smtClean="0"/>
              <a:pPr/>
              <a:t>12.12.2017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082154-8630-46C7-A7A2-ED101938D83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0A60-ADC5-4E90-A7DC-5E9A953A19CF}" type="datetimeFigureOut">
              <a:rPr lang="bg-BG" smtClean="0"/>
              <a:pPr/>
              <a:t>12.12.2017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2154-8630-46C7-A7A2-ED101938D83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1EA0A60-ADC5-4E90-A7DC-5E9A953A19CF}" type="datetimeFigureOut">
              <a:rPr lang="bg-BG" smtClean="0"/>
              <a:pPr/>
              <a:t>12.12.2017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D082154-8630-46C7-A7A2-ED101938D832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Ловеч</a:t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5517232"/>
            <a:ext cx="6400800" cy="762000"/>
          </a:xfrm>
        </p:spPr>
        <p:txBody>
          <a:bodyPr/>
          <a:lstStyle/>
          <a:p>
            <a:r>
              <a:rPr lang="bg-BG" dirty="0" smtClean="0"/>
              <a:t> 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1" y="9533"/>
            <a:ext cx="4712579" cy="31552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71577" y="2967335"/>
            <a:ext cx="3800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Моят град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91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забележителности</a:t>
            </a:r>
            <a:br>
              <a:rPr lang="bg-BG" dirty="0" smtClean="0"/>
            </a:br>
            <a:r>
              <a:rPr lang="bg-BG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5400" dirty="0" smtClean="0"/>
              <a:t>Покрит мост </a:t>
            </a:r>
            <a:endParaRPr lang="bg-BG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10555">
            <a:off x="4442318" y="1739084"/>
            <a:ext cx="4343953" cy="2637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18855">
            <a:off x="3" y="3418111"/>
            <a:ext cx="4572000" cy="2714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060357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ЗООПАРК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6037" y="2370844"/>
            <a:ext cx="1074150" cy="1038400"/>
          </a:xfrm>
        </p:spPr>
      </p:pic>
    </p:spTree>
    <p:extLst>
      <p:ext uri="{BB962C8B-B14F-4D97-AF65-F5344CB8AC3E}">
        <p14:creationId xmlns:p14="http://schemas.microsoft.com/office/powerpoint/2010/main" xmlns="" val="82379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БАШ БУНАР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45575">
            <a:off x="5611507" y="463481"/>
            <a:ext cx="2890300" cy="2571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89859">
            <a:off x="385427" y="1247875"/>
            <a:ext cx="2401380" cy="1801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624441"/>
            <a:ext cx="3945140" cy="299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58677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ИЗГОТВИЛА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800" dirty="0" smtClean="0">
                <a:solidFill>
                  <a:srgbClr val="FF0000"/>
                </a:solidFill>
              </a:rPr>
              <a:t>ИВИАНА МИХАЙЛОВА </a:t>
            </a:r>
            <a:endParaRPr lang="bg-BG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69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92</TotalTime>
  <Words>13</Words>
  <Application>Microsoft Office PowerPoint</Application>
  <PresentationFormat>Презентация на цял екран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5</vt:i4>
      </vt:variant>
    </vt:vector>
  </HeadingPairs>
  <TitlesOfParts>
    <vt:vector size="6" baseType="lpstr">
      <vt:lpstr>Angles</vt:lpstr>
      <vt:lpstr>Ловеч </vt:lpstr>
      <vt:lpstr>забележителности  </vt:lpstr>
      <vt:lpstr>ЗООПАРК</vt:lpstr>
      <vt:lpstr>БАШ БУНАР</vt:lpstr>
      <vt:lpstr>ИЗГОТВИЛА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Acer</cp:lastModifiedBy>
  <cp:revision>10</cp:revision>
  <dcterms:created xsi:type="dcterms:W3CDTF">2017-12-06T13:47:52Z</dcterms:created>
  <dcterms:modified xsi:type="dcterms:W3CDTF">2017-12-12T13:51:44Z</dcterms:modified>
</cp:coreProperties>
</file>