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937922-F7B0-4F21-AFF8-D4CA09A10C0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85954E-A845-4581-A1D3-0BE389E71604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Ловеч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4293096"/>
            <a:ext cx="6296744" cy="689992"/>
          </a:xfrm>
        </p:spPr>
        <p:txBody>
          <a:bodyPr/>
          <a:lstStyle/>
          <a:p>
            <a:r>
              <a:rPr lang="bg-BG" dirty="0" smtClean="0"/>
              <a:t>ЛОВЕЧ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31"/>
            <a:ext cx="6201707" cy="348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478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ЗАБЕЛЕЖИТЕЛНОСТИ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ПОКРИТ  МОСТ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" y="2553139"/>
            <a:ext cx="3923928" cy="4293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83783"/>
            <a:ext cx="4164863" cy="4302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876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ЗАБЕЛЕЖИТЕЛНОСТИ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БАШБОНАР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389"/>
            <a:ext cx="4860032" cy="472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42" y="1619509"/>
            <a:ext cx="3311352" cy="523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269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smtClean="0"/>
              <a:t>КРУШУНСКИ ВОДОПАДИ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3631332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32" y="4467133"/>
            <a:ext cx="4541068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" y="2708920"/>
            <a:ext cx="5715000" cy="17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ЗООПАРК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r="16737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46" y="3289357"/>
            <a:ext cx="38253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7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10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Ловеч </vt:lpstr>
      <vt:lpstr>ЗАБЕЛЕЖИТЕЛНОСТИ </vt:lpstr>
      <vt:lpstr>ЗАБЕЛЕЖИТЕЛНОСТИ</vt:lpstr>
      <vt:lpstr>PowerPoint Presentation</vt:lpstr>
      <vt:lpstr>ЗООПАРК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8</cp:revision>
  <dcterms:created xsi:type="dcterms:W3CDTF">2017-12-06T13:17:59Z</dcterms:created>
  <dcterms:modified xsi:type="dcterms:W3CDTF">2017-12-06T15:06:58Z</dcterms:modified>
</cp:coreProperties>
</file>