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4BE3-2C50-48BD-BCEA-FD8830C50C54}" type="datetimeFigureOut">
              <a:rPr lang="bg-BG" smtClean="0"/>
              <a:t>6.12.2017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90296-69A6-4017-B919-5D95CE9C487A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4BE3-2C50-48BD-BCEA-FD8830C50C54}" type="datetimeFigureOut">
              <a:rPr lang="bg-BG" smtClean="0"/>
              <a:t>6.12.2017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90296-69A6-4017-B919-5D95CE9C487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4BE3-2C50-48BD-BCEA-FD8830C50C54}" type="datetimeFigureOut">
              <a:rPr lang="bg-BG" smtClean="0"/>
              <a:t>6.12.2017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90296-69A6-4017-B919-5D95CE9C487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4BE3-2C50-48BD-BCEA-FD8830C50C54}" type="datetimeFigureOut">
              <a:rPr lang="bg-BG" smtClean="0"/>
              <a:t>6.12.2017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90296-69A6-4017-B919-5D95CE9C487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4BE3-2C50-48BD-BCEA-FD8830C50C54}" type="datetimeFigureOut">
              <a:rPr lang="bg-BG" smtClean="0"/>
              <a:t>6.12.2017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90296-69A6-4017-B919-5D95CE9C487A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4BE3-2C50-48BD-BCEA-FD8830C50C54}" type="datetimeFigureOut">
              <a:rPr lang="bg-BG" smtClean="0"/>
              <a:t>6.12.2017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90296-69A6-4017-B919-5D95CE9C487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4BE3-2C50-48BD-BCEA-FD8830C50C54}" type="datetimeFigureOut">
              <a:rPr lang="bg-BG" smtClean="0"/>
              <a:t>6.12.2017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90296-69A6-4017-B919-5D95CE9C487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4BE3-2C50-48BD-BCEA-FD8830C50C54}" type="datetimeFigureOut">
              <a:rPr lang="bg-BG" smtClean="0"/>
              <a:t>6.12.2017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90296-69A6-4017-B919-5D95CE9C487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4BE3-2C50-48BD-BCEA-FD8830C50C54}" type="datetimeFigureOut">
              <a:rPr lang="bg-BG" smtClean="0"/>
              <a:t>6.12.2017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90296-69A6-4017-B919-5D95CE9C487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4BE3-2C50-48BD-BCEA-FD8830C50C54}" type="datetimeFigureOut">
              <a:rPr lang="bg-BG" smtClean="0"/>
              <a:t>6.12.2017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90296-69A6-4017-B919-5D95CE9C487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C4BE3-2C50-48BD-BCEA-FD8830C50C54}" type="datetimeFigureOut">
              <a:rPr lang="bg-BG" smtClean="0"/>
              <a:t>6.12.2017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3B90296-69A6-4017-B919-5D95CE9C487A}" type="slidenum">
              <a:rPr lang="bg-BG" smtClean="0"/>
              <a:t>‹#›</a:t>
            </a:fld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8C4BE3-2C50-48BD-BCEA-FD8830C50C54}" type="datetimeFigureOut">
              <a:rPr lang="bg-BG" smtClean="0"/>
              <a:t>6.12.2017 г.</a:t>
            </a:fld>
            <a:endParaRPr lang="bg-B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B90296-69A6-4017-B919-5D95CE9C487A}" type="slidenum">
              <a:rPr lang="bg-BG" smtClean="0"/>
              <a:t>‹#›</a:t>
            </a:fld>
            <a:endParaRPr lang="bg-BG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Lovech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88640"/>
            <a:ext cx="3240360" cy="2286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03648" y="3884244"/>
            <a:ext cx="66319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g-BG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Ловеч моят град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0767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ЗАБЕЛЕЖИТЕЛНОСТИ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000" dirty="0" smtClean="0"/>
              <a:t>ПОКРИТ МОСТ</a:t>
            </a:r>
            <a:endParaRPr lang="bg-BG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3212976"/>
            <a:ext cx="3854202" cy="247250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827658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ЗАБЕЛЕЖИТЕЛНОСТЕТИ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БАЖБУНАР</a:t>
            </a: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284984"/>
            <a:ext cx="2755007" cy="30963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792" y="2204864"/>
            <a:ext cx="3563888" cy="34080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587726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ЗАБЕЛЕЖИТЕЛНОСТИ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КРУШУНСКИ ВОДОПАДИ</a:t>
            </a: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358839"/>
            <a:ext cx="5400600" cy="4499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8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ИЗГОТВИЛИ: МАРИЯ </a:t>
            </a:r>
            <a:r>
              <a:rPr lang="bg-BG" smtClean="0"/>
              <a:t>И СИМОНА</a:t>
            </a: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343979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ЗАБЕЛЕЖИТЕЛНОСТИ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ПАМЕТНИКА НА ВАСИЛ ЛЕВСКИ</a:t>
            </a: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429000"/>
            <a:ext cx="3600400" cy="267131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2636912"/>
            <a:ext cx="4128120" cy="32243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95516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118</TotalTime>
  <Words>22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Lovech</vt:lpstr>
      <vt:lpstr>ЗАБЕЛЕЖИТЕЛНОСТИ</vt:lpstr>
      <vt:lpstr>ЗАБЕЛЕЖИТЕЛНОСТЕТИ</vt:lpstr>
      <vt:lpstr>ЗАБЕЛЕЖИТЕЛНОСТИ</vt:lpstr>
      <vt:lpstr>PowerPoint Presentation</vt:lpstr>
      <vt:lpstr>ЗАБЕЛЕЖИТЕЛНОСТИ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Student</cp:lastModifiedBy>
  <cp:revision>10</cp:revision>
  <dcterms:created xsi:type="dcterms:W3CDTF">2017-12-06T13:17:52Z</dcterms:created>
  <dcterms:modified xsi:type="dcterms:W3CDTF">2017-12-06T15:20:36Z</dcterms:modified>
</cp:coreProperties>
</file>