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1BDD30-3147-43F7-B006-2811ECE965AC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58805-DC9A-42D5-9D4F-A981A142693B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645"/>
            <a:ext cx="9144000" cy="3861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7803" y="188640"/>
            <a:ext cx="421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Моят град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3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забележителности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Покрития мост преди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6" y="2670313"/>
            <a:ext cx="8763000" cy="36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150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Квартал Вароша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4" y="3829921"/>
            <a:ext cx="4542791" cy="3057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4536504" cy="2817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484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Алея баш бунар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816425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048000" cy="2975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7556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Зоопарка на Ловеч 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2420888"/>
            <a:ext cx="2520280" cy="1975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30" y="1010135"/>
            <a:ext cx="3449960" cy="2533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211960" cy="3370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05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Паметника на Васил Левски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727334"/>
            <a:ext cx="7324193" cy="3726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15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Изготвила Радосвета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3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20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PowerPoint Presentation</vt:lpstr>
      <vt:lpstr>забележителности</vt:lpstr>
      <vt:lpstr>PowerPoint Presentation</vt:lpstr>
      <vt:lpstr>PowerPoint Presentation</vt:lpstr>
      <vt:lpstr>PowerPoint Presentation</vt:lpstr>
      <vt:lpstr>PowerPoint Presentation</vt:lpstr>
      <vt:lpstr>Изготвила Радосвета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Student11</dc:creator>
  <cp:lastModifiedBy>Student11</cp:lastModifiedBy>
  <cp:revision>11</cp:revision>
  <dcterms:created xsi:type="dcterms:W3CDTF">2017-12-06T13:17:29Z</dcterms:created>
  <dcterms:modified xsi:type="dcterms:W3CDTF">2017-12-06T15:20:36Z</dcterms:modified>
</cp:coreProperties>
</file>