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C091-F2F4-4897-8F10-6E121BCC45D1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D84D-4B1C-4691-BB8A-38D46880A684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C091-F2F4-4897-8F10-6E121BCC45D1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D84D-4B1C-4691-BB8A-38D46880A68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C091-F2F4-4897-8F10-6E121BCC45D1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D84D-4B1C-4691-BB8A-38D46880A68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C091-F2F4-4897-8F10-6E121BCC45D1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D84D-4B1C-4691-BB8A-38D46880A68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C091-F2F4-4897-8F10-6E121BCC45D1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BCD84D-4B1C-4691-BB8A-38D46880A68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C091-F2F4-4897-8F10-6E121BCC45D1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D84D-4B1C-4691-BB8A-38D46880A68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C091-F2F4-4897-8F10-6E121BCC45D1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D84D-4B1C-4691-BB8A-38D46880A68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C091-F2F4-4897-8F10-6E121BCC45D1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D84D-4B1C-4691-BB8A-38D46880A68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C091-F2F4-4897-8F10-6E121BCC45D1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D84D-4B1C-4691-BB8A-38D46880A68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C091-F2F4-4897-8F10-6E121BCC45D1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D84D-4B1C-4691-BB8A-38D46880A68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C091-F2F4-4897-8F10-6E121BCC45D1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D84D-4B1C-4691-BB8A-38D46880A68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D1C091-F2F4-4897-8F10-6E121BCC45D1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BCD84D-4B1C-4691-BB8A-38D46880A684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852936"/>
            <a:ext cx="9144000" cy="40050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36538" y="8519"/>
            <a:ext cx="2670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Ловеч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28042" y="764704"/>
            <a:ext cx="4229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Моят град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83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Забележителности.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4400" dirty="0" smtClean="0">
                <a:solidFill>
                  <a:srgbClr val="FF0000"/>
                </a:solidFill>
              </a:rPr>
              <a:t>Покрит мост</a:t>
            </a:r>
            <a:endParaRPr lang="bg-BG" sz="4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76872"/>
            <a:ext cx="914400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0089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Паметника на Васил Левски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2636912"/>
            <a:ext cx="7143750" cy="4019550"/>
          </a:xfrm>
        </p:spPr>
      </p:pic>
      <p:sp>
        <p:nvSpPr>
          <p:cNvPr id="5" name="TextBox 4"/>
          <p:cNvSpPr txBox="1"/>
          <p:nvPr/>
        </p:nvSpPr>
        <p:spPr>
          <a:xfrm>
            <a:off x="755576" y="1340768"/>
            <a:ext cx="73448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rgbClr val="002060"/>
                </a:solidFill>
              </a:rPr>
              <a:t>Васил Левски-български войвода и  борец за свобода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491231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Ловешки зоопарк 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3384376"/>
          </a:xfrm>
        </p:spPr>
        <p:txBody>
          <a:bodyPr/>
          <a:lstStyle/>
          <a:p>
            <a:r>
              <a:rPr lang="bg-BG" sz="4000" dirty="0" smtClean="0">
                <a:solidFill>
                  <a:srgbClr val="FFFF00"/>
                </a:solidFill>
              </a:rPr>
              <a:t>В  Ловешкият зоопарк има много животни </a:t>
            </a:r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56792"/>
            <a:ext cx="9144000" cy="530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6467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bg-BG" dirty="0" smtClean="0"/>
              <a:t>Старият ни Ловеч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4709160"/>
          </a:xfrm>
        </p:spPr>
        <p:txBody>
          <a:bodyPr/>
          <a:lstStyle/>
          <a:p>
            <a:r>
              <a:rPr lang="bg-BG" dirty="0" smtClean="0"/>
              <a:t>Нашата стара вароша</a:t>
            </a:r>
          </a:p>
          <a:p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8520" y="1433127"/>
            <a:ext cx="9252520" cy="509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940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Изготвил Светослав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6170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</TotalTime>
  <Words>34</Words>
  <Application>Microsoft Office PowerPoint</Application>
  <PresentationFormat>Презентация на цял екран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7" baseType="lpstr">
      <vt:lpstr>Apex</vt:lpstr>
      <vt:lpstr>Слайд 1</vt:lpstr>
      <vt:lpstr>Забележителности.</vt:lpstr>
      <vt:lpstr>Паметника на Васил Левски </vt:lpstr>
      <vt:lpstr>Ловешки зоопарк  </vt:lpstr>
      <vt:lpstr>Старият ни Ловеч</vt:lpstr>
      <vt:lpstr>Изготвил Светослав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Acer</cp:lastModifiedBy>
  <cp:revision>11</cp:revision>
  <dcterms:created xsi:type="dcterms:W3CDTF">2017-12-06T13:47:18Z</dcterms:created>
  <dcterms:modified xsi:type="dcterms:W3CDTF">2017-12-12T13:51:08Z</dcterms:modified>
</cp:coreProperties>
</file>