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549AFE-0650-401D-9169-C0B08F4A4BC0}" type="datetimeFigureOut">
              <a:rPr lang="en-GB" smtClean="0"/>
              <a:t>06/12/2017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D1C6BE7-AFC7-4918-8331-7CDFC3B1E12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Ловеч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94191" y="2477687"/>
            <a:ext cx="6511131" cy="274125"/>
          </a:xfrm>
        </p:spPr>
        <p:txBody>
          <a:bodyPr/>
          <a:lstStyle/>
          <a:p>
            <a:r>
              <a:rPr lang="bg-BG" b="1" dirty="0" smtClean="0"/>
              <a:t>Моят град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4"/>
            <a:ext cx="5364088" cy="2780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16016" y="3710414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bg-BG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Град Ловеч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3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32340" cy="725760"/>
          </a:xfrm>
        </p:spPr>
        <p:txBody>
          <a:bodyPr/>
          <a:lstStyle/>
          <a:p>
            <a:r>
              <a:rPr lang="bg-BG" sz="5400" dirty="0" smtClean="0">
                <a:solidFill>
                  <a:schemeClr val="accent4">
                    <a:lumMod val="75000"/>
                  </a:schemeClr>
                </a:solidFill>
              </a:rPr>
              <a:t>ЗаБЕЛЕЖИТЕЛНОСТИ.</a:t>
            </a:r>
            <a:endParaRPr lang="en-GB" sz="5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11305256" cy="3579849"/>
          </a:xfrm>
        </p:spPr>
        <p:txBody>
          <a:bodyPr>
            <a:normAutofit/>
          </a:bodyPr>
          <a:lstStyle/>
          <a:p>
            <a:r>
              <a:rPr lang="bg-BG" sz="4800" dirty="0" smtClean="0">
                <a:solidFill>
                  <a:schemeClr val="accent3">
                    <a:lumMod val="75000"/>
                  </a:schemeClr>
                </a:solidFill>
              </a:rPr>
              <a:t>Покрит мост</a:t>
            </a:r>
            <a:endParaRPr lang="en-GB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2416"/>
            <a:ext cx="9144000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400" dirty="0" smtClean="0">
                <a:solidFill>
                  <a:schemeClr val="accent3">
                    <a:lumMod val="50000"/>
                  </a:schemeClr>
                </a:solidFill>
              </a:rPr>
              <a:t>Зоопарк</a:t>
            </a:r>
            <a:endParaRPr lang="en-GB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" y="836712"/>
            <a:ext cx="9144000" cy="4824536"/>
          </a:xfrm>
        </p:spPr>
      </p:pic>
    </p:spTree>
    <p:extLst>
      <p:ext uri="{BB962C8B-B14F-4D97-AF65-F5344CB8AC3E}">
        <p14:creationId xmlns:p14="http://schemas.microsoft.com/office/powerpoint/2010/main" val="1207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rgbClr val="00B050"/>
                </a:solidFill>
              </a:rPr>
              <a:t>Квартал вароша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8" y="1844824"/>
            <a:ext cx="9144000" cy="5198223"/>
          </a:xfrm>
        </p:spPr>
      </p:pic>
      <p:sp>
        <p:nvSpPr>
          <p:cNvPr id="5" name="TextBox 4"/>
          <p:cNvSpPr txBox="1"/>
          <p:nvPr/>
        </p:nvSpPr>
        <p:spPr>
          <a:xfrm>
            <a:off x="611560" y="1301552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>
                <a:solidFill>
                  <a:srgbClr val="FF0000"/>
                </a:solidFill>
              </a:rPr>
              <a:t>СКРИВАЛИЩЕТО НА ВАСИЛ  ЛЕВСКИ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20940" cy="548640"/>
          </a:xfrm>
        </p:spPr>
        <p:txBody>
          <a:bodyPr/>
          <a:lstStyle/>
          <a:p>
            <a:r>
              <a:rPr lang="bg-BG" sz="4800" dirty="0" smtClean="0">
                <a:solidFill>
                  <a:srgbClr val="FFC000"/>
                </a:solidFill>
              </a:rPr>
              <a:t>КРЕПОСТА</a:t>
            </a:r>
            <a:endParaRPr lang="en-GB" sz="4800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4248472"/>
          </a:xfrm>
        </p:spPr>
      </p:pic>
    </p:spTree>
    <p:extLst>
      <p:ext uri="{BB962C8B-B14F-4D97-AF65-F5344CB8AC3E}">
        <p14:creationId xmlns:p14="http://schemas.microsoft.com/office/powerpoint/2010/main" val="31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Паметника на васил левски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774" cy="6957392"/>
          </a:xfrm>
        </p:spPr>
      </p:pic>
      <p:sp>
        <p:nvSpPr>
          <p:cNvPr id="5" name="TextBox 4"/>
          <p:cNvSpPr txBox="1"/>
          <p:nvPr/>
        </p:nvSpPr>
        <p:spPr>
          <a:xfrm>
            <a:off x="72008" y="1052736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dirty="0" smtClean="0">
                <a:solidFill>
                  <a:srgbClr val="FFFF00"/>
                </a:solidFill>
              </a:rPr>
              <a:t>Паметника</a:t>
            </a:r>
            <a:endParaRPr lang="en-GB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solidFill>
                  <a:schemeClr val="accent6"/>
                </a:solidFill>
              </a:rPr>
              <a:t>Изготвили Станимир и божидар</a:t>
            </a:r>
            <a:endParaRPr lang="en-GB" dirty="0">
              <a:solidFill>
                <a:schemeClr val="accent6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176464"/>
          </a:xfrm>
        </p:spPr>
      </p:pic>
    </p:spTree>
    <p:extLst>
      <p:ext uri="{BB962C8B-B14F-4D97-AF65-F5344CB8AC3E}">
        <p14:creationId xmlns:p14="http://schemas.microsoft.com/office/powerpoint/2010/main" val="289558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27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Angles</vt:lpstr>
      <vt:lpstr>Ловеч</vt:lpstr>
      <vt:lpstr>ЗаБЕЛЕЖИТЕЛНОСТИ.</vt:lpstr>
      <vt:lpstr>Зоопарк</vt:lpstr>
      <vt:lpstr>Квартал вароша</vt:lpstr>
      <vt:lpstr>КРЕПОСТА</vt:lpstr>
      <vt:lpstr>Паметника на васил левски</vt:lpstr>
      <vt:lpstr>Изготвили Станимир и божидар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10</cp:revision>
  <dcterms:created xsi:type="dcterms:W3CDTF">2017-12-06T13:47:08Z</dcterms:created>
  <dcterms:modified xsi:type="dcterms:W3CDTF">2017-12-06T15:23:11Z</dcterms:modified>
</cp:coreProperties>
</file>