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C4B00-EB05-4EFA-86D7-206C13FC8BD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872F98-20C3-4405-ADC3-4041E8293ECA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7117180" cy="965969"/>
          </a:xfrm>
        </p:spPr>
        <p:txBody>
          <a:bodyPr/>
          <a:lstStyle/>
          <a:p>
            <a:r>
              <a:rPr lang="bg-BG" dirty="0"/>
              <a:t>Л</a:t>
            </a:r>
            <a:r>
              <a:rPr lang="bg-BG" dirty="0" smtClean="0"/>
              <a:t>овеч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992888" cy="501380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77" y="3068960"/>
            <a:ext cx="645287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90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157990"/>
          </a:xfrm>
        </p:spPr>
        <p:txBody>
          <a:bodyPr/>
          <a:lstStyle/>
          <a:p>
            <a:r>
              <a:rPr lang="bg-BG" dirty="0" smtClean="0"/>
              <a:t>ПОКРИТ МОСТ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71057"/>
            <a:ext cx="4358898" cy="4342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291908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1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БАШБУНАР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995936" cy="4429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19134"/>
            <a:ext cx="5040560" cy="266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680520" cy="31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КРУШУНСКИ ВОДОПАДИ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248472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322254" cy="468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55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ЗООПАРКА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424936" cy="5013175"/>
          </a:xfrm>
        </p:spPr>
      </p:pic>
    </p:spTree>
    <p:extLst>
      <p:ext uri="{BB962C8B-B14F-4D97-AF65-F5344CB8AC3E}">
        <p14:creationId xmlns:p14="http://schemas.microsoft.com/office/powerpoint/2010/main" val="31086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 ТЕРЕЗА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5163"/>
            <a:ext cx="9036495" cy="4922837"/>
          </a:xfrm>
        </p:spPr>
      </p:pic>
    </p:spTree>
    <p:extLst>
      <p:ext uri="{BB962C8B-B14F-4D97-AF65-F5344CB8AC3E}">
        <p14:creationId xmlns:p14="http://schemas.microsoft.com/office/powerpoint/2010/main" val="38320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Ловеч</vt:lpstr>
      <vt:lpstr>ЗАБЕЛЕЖИТЕЛНОСТИ</vt:lpstr>
      <vt:lpstr>БАШБУНАР</vt:lpstr>
      <vt:lpstr>КРУШУНСКИ ВОДОПАДИ</vt:lpstr>
      <vt:lpstr>ЗООПАРКА</vt:lpstr>
      <vt:lpstr>ИЗГОТВИЛ ТЕРЕЗА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10</cp:revision>
  <dcterms:created xsi:type="dcterms:W3CDTF">2017-12-06T13:19:14Z</dcterms:created>
  <dcterms:modified xsi:type="dcterms:W3CDTF">2017-12-06T15:24:54Z</dcterms:modified>
</cp:coreProperties>
</file>