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5A03B-9F0E-4A8A-9991-7FA3343E4AA3}" type="datetimeFigureOut">
              <a:rPr lang="bg-BG" smtClean="0"/>
              <a:pPr/>
              <a:t>12.12.2017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BC7E3-2242-4590-BAB9-DA7A4AE72AB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486343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BC7E3-2242-4590-BAB9-DA7A4AE72ABF}" type="slidenum">
              <a:rPr lang="bg-BG" smtClean="0"/>
              <a:pPr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95685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7908CF-6E9D-4157-8539-B8B6A9F62714}" type="datetimeFigureOut">
              <a:rPr lang="bg-BG" smtClean="0"/>
              <a:pPr/>
              <a:t>12.12.2017 г.</a:t>
            </a:fld>
            <a:endParaRPr lang="bg-BG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DAEBF25-0644-4F04-AF1A-81B8D7C5E36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7908CF-6E9D-4157-8539-B8B6A9F62714}" type="datetimeFigureOut">
              <a:rPr lang="bg-BG" smtClean="0"/>
              <a:pPr/>
              <a:t>12.12.2017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AEBF25-0644-4F04-AF1A-81B8D7C5E36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67908CF-6E9D-4157-8539-B8B6A9F62714}" type="datetimeFigureOut">
              <a:rPr lang="bg-BG" smtClean="0"/>
              <a:pPr/>
              <a:t>12.12.2017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DAEBF25-0644-4F04-AF1A-81B8D7C5E36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7908CF-6E9D-4157-8539-B8B6A9F62714}" type="datetimeFigureOut">
              <a:rPr lang="bg-BG" smtClean="0"/>
              <a:pPr/>
              <a:t>12.12.2017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AEBF25-0644-4F04-AF1A-81B8D7C5E36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7908CF-6E9D-4157-8539-B8B6A9F62714}" type="datetimeFigureOut">
              <a:rPr lang="bg-BG" smtClean="0"/>
              <a:pPr/>
              <a:t>12.12.2017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DAEBF25-0644-4F04-AF1A-81B8D7C5E36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7908CF-6E9D-4157-8539-B8B6A9F62714}" type="datetimeFigureOut">
              <a:rPr lang="bg-BG" smtClean="0"/>
              <a:pPr/>
              <a:t>12.12.2017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AEBF25-0644-4F04-AF1A-81B8D7C5E36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7908CF-6E9D-4157-8539-B8B6A9F62714}" type="datetimeFigureOut">
              <a:rPr lang="bg-BG" smtClean="0"/>
              <a:pPr/>
              <a:t>12.12.2017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AEBF25-0644-4F04-AF1A-81B8D7C5E36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7908CF-6E9D-4157-8539-B8B6A9F62714}" type="datetimeFigureOut">
              <a:rPr lang="bg-BG" smtClean="0"/>
              <a:pPr/>
              <a:t>12.12.2017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AEBF25-0644-4F04-AF1A-81B8D7C5E36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7908CF-6E9D-4157-8539-B8B6A9F62714}" type="datetimeFigureOut">
              <a:rPr lang="bg-BG" smtClean="0"/>
              <a:pPr/>
              <a:t>12.12.2017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AEBF25-0644-4F04-AF1A-81B8D7C5E36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7908CF-6E9D-4157-8539-B8B6A9F62714}" type="datetimeFigureOut">
              <a:rPr lang="bg-BG" smtClean="0"/>
              <a:pPr/>
              <a:t>12.12.2017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AEBF25-0644-4F04-AF1A-81B8D7C5E36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7908CF-6E9D-4157-8539-B8B6A9F62714}" type="datetimeFigureOut">
              <a:rPr lang="bg-BG" smtClean="0"/>
              <a:pPr/>
              <a:t>12.12.2017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AEBF25-0644-4F04-AF1A-81B8D7C5E360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67908CF-6E9D-4157-8539-B8B6A9F62714}" type="datetimeFigureOut">
              <a:rPr lang="bg-BG" smtClean="0"/>
              <a:pPr/>
              <a:t>12.12.2017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DAEBF25-0644-4F04-AF1A-81B8D7C5E360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5856" y="7320929"/>
            <a:ext cx="5868144" cy="788590"/>
          </a:xfrm>
        </p:spPr>
        <p:txBody>
          <a:bodyPr/>
          <a:lstStyle/>
          <a:p>
            <a:r>
              <a:rPr lang="bg-BG" dirty="0" smtClean="0"/>
              <a:t>ловеч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1920" y="4149080"/>
            <a:ext cx="5114778" cy="1101248"/>
          </a:xfrm>
        </p:spPr>
        <p:txBody>
          <a:bodyPr/>
          <a:lstStyle/>
          <a:p>
            <a:endParaRPr lang="en-US" sz="2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4090" y="-99392"/>
            <a:ext cx="9252520" cy="691276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32657" y="116632"/>
            <a:ext cx="271538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g-BG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Ловеч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7737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7344816" cy="908720"/>
          </a:xfrm>
        </p:spPr>
        <p:txBody>
          <a:bodyPr/>
          <a:lstStyle/>
          <a:p>
            <a:r>
              <a:rPr lang="bg-BG" dirty="0" smtClean="0"/>
              <a:t>       забележителности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7239000" cy="4846320"/>
          </a:xfrm>
        </p:spPr>
        <p:txBody>
          <a:bodyPr/>
          <a:lstStyle/>
          <a:p>
            <a:r>
              <a:rPr lang="bg-BG" i="1" dirty="0" smtClean="0"/>
              <a:t>Покрит  мост</a:t>
            </a:r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bg-BG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75056" y="2420888"/>
            <a:ext cx="6192688" cy="3788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7741394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Паметника на васил левски</a:t>
            </a:r>
            <a:br>
              <a:rPr lang="bg-BG" dirty="0" smtClean="0"/>
            </a:br>
            <a:endParaRPr lang="bg-B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862" y="1052736"/>
            <a:ext cx="8033281" cy="56166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6886150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5816" y="332656"/>
            <a:ext cx="7242048" cy="504056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/>
            </a:r>
            <a:br>
              <a:rPr lang="bg-BG" dirty="0" smtClean="0"/>
            </a:br>
            <a:r>
              <a:rPr lang="bg-BG" dirty="0"/>
              <a:t/>
            </a:r>
            <a:br>
              <a:rPr lang="bg-BG" dirty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/>
              <a:t/>
            </a:r>
            <a:br>
              <a:rPr lang="bg-BG" dirty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/>
              <a:t/>
            </a:r>
            <a:br>
              <a:rPr lang="bg-BG" dirty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/>
              <a:t/>
            </a:r>
            <a:br>
              <a:rPr lang="bg-BG" dirty="0"/>
            </a:br>
            <a:r>
              <a:rPr lang="bg-BG" dirty="0"/>
              <a:t/>
            </a:r>
            <a:br>
              <a:rPr lang="bg-BG" dirty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/>
              <a:t/>
            </a:r>
            <a:br>
              <a:rPr lang="bg-BG" dirty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зоопарк</a:t>
            </a:r>
            <a:endParaRPr lang="bg-BG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27984" y="1196752"/>
            <a:ext cx="3744416" cy="3888432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165" y="2708920"/>
            <a:ext cx="4211960" cy="3473374"/>
          </a:xfrm>
        </p:spPr>
      </p:pic>
    </p:spTree>
    <p:extLst>
      <p:ext uri="{BB962C8B-B14F-4D97-AF65-F5344CB8AC3E}">
        <p14:creationId xmlns:p14="http://schemas.microsoft.com/office/powerpoint/2010/main" xmlns="" val="2065230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3808" y="4281"/>
            <a:ext cx="7812360" cy="688415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/>
            </a:r>
            <a:br>
              <a:rPr lang="bg-BG" dirty="0" smtClean="0"/>
            </a:br>
            <a:r>
              <a:rPr lang="bg-BG" dirty="0"/>
              <a:t/>
            </a:r>
            <a:br>
              <a:rPr lang="bg-BG" dirty="0"/>
            </a:br>
            <a:r>
              <a:rPr lang="bg-BG" dirty="0" smtClean="0"/>
              <a:t>баш-БУНАР</a:t>
            </a:r>
            <a:endParaRPr lang="bg-B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1556792"/>
            <a:ext cx="3888432" cy="3816424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79634" y="692696"/>
            <a:ext cx="3521075" cy="3744416"/>
          </a:xfrm>
        </p:spPr>
      </p:pic>
    </p:spTree>
    <p:extLst>
      <p:ext uri="{BB962C8B-B14F-4D97-AF65-F5344CB8AC3E}">
        <p14:creationId xmlns:p14="http://schemas.microsoft.com/office/powerpoint/2010/main" xmlns="" val="2019353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ИЗГОТВИЛИ ЦВЕТИ  И  НИКОЛ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234420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124</TotalTime>
  <Words>15</Words>
  <Application>Microsoft Office PowerPoint</Application>
  <PresentationFormat>Презентация на цял екран (4:3)</PresentationFormat>
  <Paragraphs>9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6</vt:i4>
      </vt:variant>
    </vt:vector>
  </HeadingPairs>
  <TitlesOfParts>
    <vt:vector size="7" baseType="lpstr">
      <vt:lpstr>Opulent</vt:lpstr>
      <vt:lpstr>ловеч</vt:lpstr>
      <vt:lpstr>       забележителности </vt:lpstr>
      <vt:lpstr>Паметника на васил левски </vt:lpstr>
      <vt:lpstr>            зоопарк</vt:lpstr>
      <vt:lpstr>  баш-БУНАР</vt:lpstr>
      <vt:lpstr>ИЗГОТВИЛИ ЦВЕТИ  И  НИКОЛ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Acer</cp:lastModifiedBy>
  <cp:revision>10</cp:revision>
  <dcterms:created xsi:type="dcterms:W3CDTF">2017-12-06T13:16:18Z</dcterms:created>
  <dcterms:modified xsi:type="dcterms:W3CDTF">2017-12-12T13:54:17Z</dcterms:modified>
</cp:coreProperties>
</file>