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380AFE-3874-4719-97E1-EE34EF58D96C}">
          <p14:sldIdLst>
            <p14:sldId id="256"/>
            <p14:sldId id="257"/>
          </p14:sldIdLst>
        </p14:section>
        <p14:section name="Untitled Section" id="{078BB830-D082-462F-A9F1-951FB4FDD65D}">
          <p14:sldIdLst>
            <p14:sldId id="258"/>
            <p14:sldId id="259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221B30-F2B5-4FC0-A1DF-4CFBAB82E635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5FE5A3-7AA3-4775-8150-567FBB439E9A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504691">
            <a:off x="3366868" y="533400"/>
            <a:ext cx="5105400" cy="2868168"/>
          </a:xfrm>
        </p:spPr>
        <p:txBody>
          <a:bodyPr/>
          <a:lstStyle/>
          <a:p>
            <a:r>
              <a:rPr lang="bg-BG" dirty="0" smtClean="0"/>
              <a:t>Ловеч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0"/>
            <a:ext cx="4537520" cy="3038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5896" y="1956017"/>
            <a:ext cx="5508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Моят град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8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52159" cy="53610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Забележителности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7955043" cy="4950079"/>
          </a:xfrm>
        </p:spPr>
        <p:txBody>
          <a:bodyPr>
            <a:normAutofit/>
          </a:bodyPr>
          <a:lstStyle/>
          <a:p>
            <a:r>
              <a:rPr lang="bg-BG" sz="5400" dirty="0" smtClean="0"/>
              <a:t>Покрит мост</a:t>
            </a:r>
            <a:endParaRPr lang="bg-BG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924"/>
            <a:ext cx="4211960" cy="5076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3756248" cy="2727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45" y="4221088"/>
            <a:ext cx="3424063" cy="2592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0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зоопорк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9" y="3962501"/>
            <a:ext cx="3071221" cy="2739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1260094"/>
            <a:ext cx="3307068" cy="2475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62" y="3808377"/>
            <a:ext cx="3888432" cy="2916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37"/>
            <a:ext cx="2841780" cy="3789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2244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Баш бунар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42" y="2227700"/>
            <a:ext cx="3888432" cy="3986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44" y="-66675"/>
            <a:ext cx="4680520" cy="3495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16" y="4221088"/>
            <a:ext cx="3384376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37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bg-BG" dirty="0" smtClean="0"/>
              <a:t>крепоста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536504" cy="2914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096344" cy="355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740">
            <a:off x="1054603" y="4050199"/>
            <a:ext cx="49530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Крушунските водопади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172400" cy="5373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16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Изготвила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/>
          <a:lstStyle/>
          <a:p>
            <a:r>
              <a:rPr lang="bg-BG" dirty="0" smtClean="0"/>
              <a:t>Яница Георгиева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5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15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Opulent</vt:lpstr>
      <vt:lpstr>Ловеч</vt:lpstr>
      <vt:lpstr>Забележителности</vt:lpstr>
      <vt:lpstr>зоопорк</vt:lpstr>
      <vt:lpstr>Баш бунар</vt:lpstr>
      <vt:lpstr>крепоста</vt:lpstr>
      <vt:lpstr>Крушунските водопади</vt:lpstr>
      <vt:lpstr>Изготвила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10</cp:revision>
  <dcterms:created xsi:type="dcterms:W3CDTF">2017-12-06T13:20:30Z</dcterms:created>
  <dcterms:modified xsi:type="dcterms:W3CDTF">2017-12-06T15:24:54Z</dcterms:modified>
</cp:coreProperties>
</file>